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592"/>
    <a:srgbClr val="731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laine de Villepin" userId="6dd535eb65ce084d" providerId="LiveId" clId="{C0E8C7D3-E305-4F76-88AA-8A2456D4BBCE}"/>
    <pc:docChg chg="custSel addSld modSld">
      <pc:chgData name="Marjolaine de Villepin" userId="6dd535eb65ce084d" providerId="LiveId" clId="{C0E8C7D3-E305-4F76-88AA-8A2456D4BBCE}" dt="2022-10-28T11:53:50.109" v="137" actId="20577"/>
      <pc:docMkLst>
        <pc:docMk/>
      </pc:docMkLst>
      <pc:sldChg chg="addSp delSp modSp mod">
        <pc:chgData name="Marjolaine de Villepin" userId="6dd535eb65ce084d" providerId="LiveId" clId="{C0E8C7D3-E305-4F76-88AA-8A2456D4BBCE}" dt="2022-10-28T11:53:50.109" v="137" actId="20577"/>
        <pc:sldMkLst>
          <pc:docMk/>
          <pc:sldMk cId="1191978486" sldId="258"/>
        </pc:sldMkLst>
        <pc:spChg chg="mod">
          <ac:chgData name="Marjolaine de Villepin" userId="6dd535eb65ce084d" providerId="LiveId" clId="{C0E8C7D3-E305-4F76-88AA-8A2456D4BBCE}" dt="2022-10-28T11:51:48.383" v="50" actId="1076"/>
          <ac:spMkLst>
            <pc:docMk/>
            <pc:sldMk cId="1191978486" sldId="258"/>
            <ac:spMk id="3" creationId="{96EBD11D-DD28-4527-8FDB-331B218894A2}"/>
          </ac:spMkLst>
        </pc:spChg>
        <pc:spChg chg="mod">
          <ac:chgData name="Marjolaine de Villepin" userId="6dd535eb65ce084d" providerId="LiveId" clId="{C0E8C7D3-E305-4F76-88AA-8A2456D4BBCE}" dt="2022-10-28T11:53:50.109" v="137" actId="20577"/>
          <ac:spMkLst>
            <pc:docMk/>
            <pc:sldMk cId="1191978486" sldId="258"/>
            <ac:spMk id="6" creationId="{8B0EC99F-E263-4FB4-AC63-26417BE8A4E5}"/>
          </ac:spMkLst>
        </pc:spChg>
        <pc:spChg chg="mod">
          <ac:chgData name="Marjolaine de Villepin" userId="6dd535eb65ce084d" providerId="LiveId" clId="{C0E8C7D3-E305-4F76-88AA-8A2456D4BBCE}" dt="2022-10-28T11:51:54.220" v="51" actId="1076"/>
          <ac:spMkLst>
            <pc:docMk/>
            <pc:sldMk cId="1191978486" sldId="258"/>
            <ac:spMk id="12" creationId="{74536D5E-AC4A-48BE-9C62-817F50175CCC}"/>
          </ac:spMkLst>
        </pc:spChg>
        <pc:grpChg chg="del">
          <ac:chgData name="Marjolaine de Villepin" userId="6dd535eb65ce084d" providerId="LiveId" clId="{C0E8C7D3-E305-4F76-88AA-8A2456D4BBCE}" dt="2022-10-28T11:49:31.366" v="36" actId="478"/>
          <ac:grpSpMkLst>
            <pc:docMk/>
            <pc:sldMk cId="1191978486" sldId="258"/>
            <ac:grpSpMk id="2" creationId="{1BF44A7F-4C20-4516-8766-185EE73A430A}"/>
          </ac:grpSpMkLst>
        </pc:grpChg>
        <pc:picChg chg="mod">
          <ac:chgData name="Marjolaine de Villepin" userId="6dd535eb65ce084d" providerId="LiveId" clId="{C0E8C7D3-E305-4F76-88AA-8A2456D4BBCE}" dt="2022-10-28T11:50:55.515" v="43" actId="1076"/>
          <ac:picMkLst>
            <pc:docMk/>
            <pc:sldMk cId="1191978486" sldId="258"/>
            <ac:picMk id="5" creationId="{482B0422-55C1-40FB-83C8-33AC2A402A1A}"/>
          </ac:picMkLst>
        </pc:picChg>
        <pc:picChg chg="add mod">
          <ac:chgData name="Marjolaine de Villepin" userId="6dd535eb65ce084d" providerId="LiveId" clId="{C0E8C7D3-E305-4F76-88AA-8A2456D4BBCE}" dt="2022-10-28T11:51:43.050" v="49" actId="1076"/>
          <ac:picMkLst>
            <pc:docMk/>
            <pc:sldMk cId="1191978486" sldId="258"/>
            <ac:picMk id="26" creationId="{F31F0844-DF5B-2084-CCC4-DDB6326229FD}"/>
          </ac:picMkLst>
        </pc:picChg>
      </pc:sldChg>
      <pc:sldChg chg="addSp delSp modSp new mod">
        <pc:chgData name="Marjolaine de Villepin" userId="6dd535eb65ce084d" providerId="LiveId" clId="{C0E8C7D3-E305-4F76-88AA-8A2456D4BBCE}" dt="2022-10-27T12:18:25.464" v="24" actId="478"/>
        <pc:sldMkLst>
          <pc:docMk/>
          <pc:sldMk cId="3123797361" sldId="259"/>
        </pc:sldMkLst>
        <pc:spChg chg="del">
          <ac:chgData name="Marjolaine de Villepin" userId="6dd535eb65ce084d" providerId="LiveId" clId="{C0E8C7D3-E305-4F76-88AA-8A2456D4BBCE}" dt="2022-10-27T12:07:09.655" v="6" actId="478"/>
          <ac:spMkLst>
            <pc:docMk/>
            <pc:sldMk cId="3123797361" sldId="259"/>
            <ac:spMk id="2" creationId="{E81F8B5A-6A59-8175-032B-A1C891EB3D2C}"/>
          </ac:spMkLst>
        </pc:spChg>
        <pc:spChg chg="del">
          <ac:chgData name="Marjolaine de Villepin" userId="6dd535eb65ce084d" providerId="LiveId" clId="{C0E8C7D3-E305-4F76-88AA-8A2456D4BBCE}" dt="2022-10-27T12:06:41.514" v="1" actId="22"/>
          <ac:spMkLst>
            <pc:docMk/>
            <pc:sldMk cId="3123797361" sldId="259"/>
            <ac:spMk id="3" creationId="{B9B740B0-DAEA-B9AB-BD75-CE15BC6225C3}"/>
          </ac:spMkLst>
        </pc:spChg>
        <pc:spChg chg="add del mod">
          <ac:chgData name="Marjolaine de Villepin" userId="6dd535eb65ce084d" providerId="LiveId" clId="{C0E8C7D3-E305-4F76-88AA-8A2456D4BBCE}" dt="2022-10-27T12:18:23.596" v="23" actId="478"/>
          <ac:spMkLst>
            <pc:docMk/>
            <pc:sldMk cId="3123797361" sldId="259"/>
            <ac:spMk id="11" creationId="{F06363E7-FD7D-3CC2-6A62-D5FBBC5D71CD}"/>
          </ac:spMkLst>
        </pc:spChg>
        <pc:picChg chg="add del mod ord modCrop">
          <ac:chgData name="Marjolaine de Villepin" userId="6dd535eb65ce084d" providerId="LiveId" clId="{C0E8C7D3-E305-4F76-88AA-8A2456D4BBCE}" dt="2022-10-27T12:18:11.100" v="21" actId="478"/>
          <ac:picMkLst>
            <pc:docMk/>
            <pc:sldMk cId="3123797361" sldId="259"/>
            <ac:picMk id="5" creationId="{4ED85136-E84F-05F7-D68D-6BBFEAEFE9D9}"/>
          </ac:picMkLst>
        </pc:picChg>
        <pc:picChg chg="add del mod modCrop">
          <ac:chgData name="Marjolaine de Villepin" userId="6dd535eb65ce084d" providerId="LiveId" clId="{C0E8C7D3-E305-4F76-88AA-8A2456D4BBCE}" dt="2022-10-27T12:18:19.865" v="22" actId="478"/>
          <ac:picMkLst>
            <pc:docMk/>
            <pc:sldMk cId="3123797361" sldId="259"/>
            <ac:picMk id="7" creationId="{64755E7F-9714-E6E0-28B1-904ACA8859ED}"/>
          </ac:picMkLst>
        </pc:picChg>
        <pc:picChg chg="add del mod modCrop">
          <ac:chgData name="Marjolaine de Villepin" userId="6dd535eb65ce084d" providerId="LiveId" clId="{C0E8C7D3-E305-4F76-88AA-8A2456D4BBCE}" dt="2022-10-27T12:18:25.464" v="24" actId="478"/>
          <ac:picMkLst>
            <pc:docMk/>
            <pc:sldMk cId="3123797361" sldId="259"/>
            <ac:picMk id="9" creationId="{33A2B79C-A2D1-83E9-74B9-FC2F33FE0D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1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43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80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44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35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10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6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54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48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81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8074-C284-48AF-B9AA-C804AFADEA1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A7D6-B564-4499-893E-515A76BBB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1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6EBD11D-DD28-4527-8FDB-331B21889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139" y="3067556"/>
            <a:ext cx="4663468" cy="706445"/>
          </a:xfrm>
        </p:spPr>
        <p:txBody>
          <a:bodyPr anchor="ctr">
            <a:normAutofit fontScale="62500" lnSpcReduction="20000"/>
          </a:bodyPr>
          <a:lstStyle/>
          <a:p>
            <a:r>
              <a:rPr lang="fr-FR" sz="3200" dirty="0">
                <a:solidFill>
                  <a:srgbClr val="D17592"/>
                </a:solidFill>
                <a:latin typeface="Fira Sans Medium" panose="020B0603050000020004" pitchFamily="34" charset="0"/>
              </a:rPr>
              <a:t>SAMEDI </a:t>
            </a:r>
            <a:r>
              <a:rPr lang="fr-FR" sz="5100" dirty="0">
                <a:solidFill>
                  <a:srgbClr val="D17592"/>
                </a:solidFill>
                <a:latin typeface="Fira Sans Medium" panose="020B0603050000020004" pitchFamily="34" charset="0"/>
              </a:rPr>
              <a:t>26</a:t>
            </a:r>
            <a:r>
              <a:rPr lang="fr-FR" sz="3200" dirty="0">
                <a:solidFill>
                  <a:srgbClr val="D17592"/>
                </a:solidFill>
                <a:latin typeface="Fira Sans Medium" panose="020B0603050000020004" pitchFamily="34" charset="0"/>
              </a:rPr>
              <a:t> </a:t>
            </a:r>
            <a:r>
              <a:rPr lang="fr-FR" sz="5200" dirty="0">
                <a:solidFill>
                  <a:srgbClr val="D17592"/>
                </a:solidFill>
                <a:latin typeface="Fira Sans Medium" panose="020B0603050000020004" pitchFamily="34" charset="0"/>
              </a:rPr>
              <a:t>NOVEMBRE</a:t>
            </a:r>
            <a:r>
              <a:rPr lang="fr-FR" sz="3200" dirty="0">
                <a:solidFill>
                  <a:srgbClr val="D17592"/>
                </a:solidFill>
                <a:latin typeface="Fira Sans Medium" panose="020B0603050000020004" pitchFamily="34" charset="0"/>
              </a:rPr>
              <a:t>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2B0422-55C1-40FB-83C8-33AC2A40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33" y="449234"/>
            <a:ext cx="3064948" cy="226675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EDCB067-2436-4F10-A1BE-F4EC2D4D99E3}"/>
              </a:ext>
            </a:extLst>
          </p:cNvPr>
          <p:cNvGrpSpPr/>
          <p:nvPr/>
        </p:nvGrpSpPr>
        <p:grpSpPr>
          <a:xfrm>
            <a:off x="2" y="4712570"/>
            <a:ext cx="7560045" cy="3071525"/>
            <a:chOff x="-32015" y="3733799"/>
            <a:chExt cx="5622525" cy="1952364"/>
          </a:xfrm>
        </p:grpSpPr>
        <p:sp>
          <p:nvSpPr>
            <p:cNvPr id="7" name="Flèche : chevron 6">
              <a:extLst>
                <a:ext uri="{FF2B5EF4-FFF2-40B4-BE49-F238E27FC236}">
                  <a16:creationId xmlns:a16="http://schemas.microsoft.com/office/drawing/2014/main" id="{430B627A-1A26-4AE1-B09F-1F1F0DAF4587}"/>
                </a:ext>
              </a:extLst>
            </p:cNvPr>
            <p:cNvSpPr/>
            <p:nvPr/>
          </p:nvSpPr>
          <p:spPr>
            <a:xfrm flipH="1">
              <a:off x="4075508" y="3733800"/>
              <a:ext cx="1515002" cy="1952363"/>
            </a:xfrm>
            <a:prstGeom prst="chevron">
              <a:avLst/>
            </a:prstGeom>
            <a:solidFill>
              <a:srgbClr val="D17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0EC99F-E263-4FB4-AC63-26417BE8A4E5}"/>
                </a:ext>
              </a:extLst>
            </p:cNvPr>
            <p:cNvSpPr/>
            <p:nvPr/>
          </p:nvSpPr>
          <p:spPr>
            <a:xfrm>
              <a:off x="-32015" y="3733799"/>
              <a:ext cx="4856594" cy="1952364"/>
            </a:xfrm>
            <a:prstGeom prst="rect">
              <a:avLst/>
            </a:prstGeom>
            <a:solidFill>
              <a:srgbClr val="D17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fr-FR" sz="2200" dirty="0">
                <a:solidFill>
                  <a:prstClr val="white"/>
                </a:solidFill>
                <a:latin typeface="Fira Sans Medium" panose="020B0603050000020004" pitchFamily="34" charset="0"/>
              </a:endParaRP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200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LISE a le plaisir  d’organiser un récital caritatif</a:t>
              </a: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400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Avec le concours de la SACEM et de la polyclinique Reims Bezannes </a:t>
              </a:r>
              <a:r>
                <a:rPr lang="fr-FR" sz="2200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					</a:t>
              </a:r>
            </a:p>
            <a:p>
              <a:pPr lvl="0" algn="ctr">
                <a:defRPr/>
              </a:pPr>
              <a:r>
                <a:rPr lang="fr-FR" sz="2200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			PIANO </a:t>
              </a:r>
              <a:r>
                <a:rPr lang="fr-FR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Christiane ROMAIN</a:t>
              </a:r>
              <a:r>
                <a:rPr lang="fr-FR" sz="2200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				</a:t>
              </a:r>
            </a:p>
            <a:p>
              <a:pPr lvl="0" algn="ctr">
                <a:defRPr/>
              </a:pPr>
              <a:r>
                <a:rPr lang="fr-FR" sz="2200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et VIOLON </a:t>
              </a:r>
              <a:r>
                <a:rPr lang="fr-FR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Christian VACON</a:t>
              </a:r>
            </a:p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fr-FR" sz="2200" dirty="0">
                <a:solidFill>
                  <a:prstClr val="white"/>
                </a:solidFill>
                <a:latin typeface="Fira Sans Medium" panose="020B0603050000020004" pitchFamily="34" charset="0"/>
              </a:endParaRPr>
            </a:p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200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			</a:t>
              </a: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200" dirty="0">
                  <a:solidFill>
                    <a:prstClr val="white"/>
                  </a:solidFill>
                  <a:latin typeface="Fira Sans Medium" panose="020B0603050000020004" pitchFamily="34" charset="0"/>
                </a:rPr>
                <a:t>Entrée avec libre participation</a:t>
              </a:r>
              <a:endPara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Medium" panose="020B06030500000200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75CD509-D936-4424-926C-4E017E598EC6}"/>
              </a:ext>
            </a:extLst>
          </p:cNvPr>
          <p:cNvGrpSpPr/>
          <p:nvPr/>
        </p:nvGrpSpPr>
        <p:grpSpPr>
          <a:xfrm flipH="1">
            <a:off x="2809875" y="9412789"/>
            <a:ext cx="4749800" cy="1085499"/>
            <a:chOff x="0" y="3733800"/>
            <a:chExt cx="5612864" cy="1612106"/>
          </a:xfrm>
          <a:solidFill>
            <a:srgbClr val="FAD7D7"/>
          </a:solidFill>
        </p:grpSpPr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id="{A7FBFA0C-D22C-40F0-9668-0484DEB88DBB}"/>
                </a:ext>
              </a:extLst>
            </p:cNvPr>
            <p:cNvSpPr/>
            <p:nvPr/>
          </p:nvSpPr>
          <p:spPr>
            <a:xfrm flipH="1">
              <a:off x="4219575" y="3733800"/>
              <a:ext cx="1393289" cy="1612106"/>
            </a:xfrm>
            <a:prstGeom prst="chevron">
              <a:avLst/>
            </a:prstGeom>
            <a:solidFill>
              <a:srgbClr val="731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Light" panose="020B04030500000200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2F9A95-5DC6-43B8-BECF-0E3F3B34E81E}"/>
                </a:ext>
              </a:extLst>
            </p:cNvPr>
            <p:cNvSpPr/>
            <p:nvPr/>
          </p:nvSpPr>
          <p:spPr>
            <a:xfrm>
              <a:off x="0" y="3733800"/>
              <a:ext cx="4924425" cy="1612106"/>
            </a:xfrm>
            <a:prstGeom prst="rect">
              <a:avLst/>
            </a:prstGeom>
            <a:solidFill>
              <a:srgbClr val="731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ra Sans Light" panose="020B0403050000020004" pitchFamily="34" charset="0"/>
                  <a:ea typeface="+mn-ea"/>
                  <a:cs typeface="+mn-cs"/>
                </a:rPr>
                <a:t>Pour réserver – Pour les dons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ra Sans Light" panose="020B0403050000020004" pitchFamily="34" charset="0"/>
                  <a:ea typeface="+mn-ea"/>
                  <a:cs typeface="+mn-cs"/>
                </a:rPr>
                <a:t>06 30 04 54 77 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74536D5E-AC4A-48BE-9C62-817F50175CCC}"/>
              </a:ext>
            </a:extLst>
          </p:cNvPr>
          <p:cNvSpPr txBox="1"/>
          <p:nvPr/>
        </p:nvSpPr>
        <p:spPr>
          <a:xfrm>
            <a:off x="2306965" y="13236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D17592"/>
                </a:solidFill>
                <a:effectLst/>
                <a:uLnTx/>
                <a:uFillTx/>
                <a:latin typeface="Fira Sans Medium" panose="020B0603050000020004" pitchFamily="34" charset="0"/>
                <a:ea typeface="+mn-ea"/>
                <a:cs typeface="+mn-cs"/>
              </a:rPr>
              <a:t>Cancer du sein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8FB06F5-F76B-40C2-B950-96119B4A7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324"/>
          <a:stretch/>
        </p:blipFill>
        <p:spPr>
          <a:xfrm>
            <a:off x="5653469" y="8023538"/>
            <a:ext cx="1888424" cy="1389251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EC63AAA6-64A5-4AE7-8345-41F499361257}"/>
              </a:ext>
            </a:extLst>
          </p:cNvPr>
          <p:cNvGrpSpPr/>
          <p:nvPr/>
        </p:nvGrpSpPr>
        <p:grpSpPr>
          <a:xfrm>
            <a:off x="17782" y="7903817"/>
            <a:ext cx="5358504" cy="1389249"/>
            <a:chOff x="94470" y="3956747"/>
            <a:chExt cx="5630411" cy="1389159"/>
          </a:xfrm>
          <a:solidFill>
            <a:srgbClr val="FAD7D7"/>
          </a:solidFill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971809F2-5B49-40CA-80F6-574659AD00FB}"/>
                </a:ext>
              </a:extLst>
            </p:cNvPr>
            <p:cNvSpPr/>
            <p:nvPr/>
          </p:nvSpPr>
          <p:spPr>
            <a:xfrm flipH="1">
              <a:off x="4331592" y="3956747"/>
              <a:ext cx="1393289" cy="138915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E63FD4-D8D0-4E7B-9D30-13C0255889B1}"/>
                </a:ext>
              </a:extLst>
            </p:cNvPr>
            <p:cNvSpPr/>
            <p:nvPr/>
          </p:nvSpPr>
          <p:spPr>
            <a:xfrm>
              <a:off x="94470" y="3956747"/>
              <a:ext cx="4924425" cy="13891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31F47"/>
                  </a:solidFill>
                  <a:effectLst/>
                  <a:uLnTx/>
                  <a:uFillTx/>
                  <a:latin typeface="Fira Sans Light" panose="020B0403050000020004" pitchFamily="34" charset="0"/>
                  <a:ea typeface="+mn-ea"/>
                  <a:cs typeface="+mn-cs"/>
                </a:rPr>
                <a:t>GRAND HALL DE LA POLYCLINIQUE DE BEZANNES</a:t>
              </a:r>
              <a:endParaRPr lang="fr-FR" dirty="0">
                <a:solidFill>
                  <a:srgbClr val="731F47"/>
                </a:solidFill>
                <a:latin typeface="Fira Sans Light" panose="020B0403050000020004" pitchFamily="34" charset="0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31F47"/>
                  </a:solidFill>
                  <a:effectLst/>
                  <a:uLnTx/>
                  <a:uFillTx/>
                  <a:latin typeface="Fira Sans Light" panose="020B0403050000020004" pitchFamily="34" charset="0"/>
                  <a:ea typeface="+mn-ea"/>
                  <a:cs typeface="+mn-cs"/>
                </a:rPr>
                <a:t>16H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rgbClr val="731F47"/>
                  </a:solidFill>
                  <a:latin typeface="Fira Sans Light" panose="020B0403050000020004" pitchFamily="34" charset="0"/>
                </a:rPr>
                <a:t>SUR RESERVATION UNIQUEMENT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31F47"/>
                </a:solidFill>
                <a:effectLst/>
                <a:uLnTx/>
                <a:uFillTx/>
                <a:latin typeface="Fira Sans Light" panose="020B04030500000200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6951A50-7066-4E20-811C-2ACAB559275C}"/>
              </a:ext>
            </a:extLst>
          </p:cNvPr>
          <p:cNvGrpSpPr/>
          <p:nvPr/>
        </p:nvGrpSpPr>
        <p:grpSpPr>
          <a:xfrm>
            <a:off x="0" y="3913018"/>
            <a:ext cx="6717323" cy="799550"/>
            <a:chOff x="0" y="3733800"/>
            <a:chExt cx="5612864" cy="1612106"/>
          </a:xfrm>
          <a:solidFill>
            <a:srgbClr val="731F47"/>
          </a:solidFill>
        </p:grpSpPr>
        <p:sp>
          <p:nvSpPr>
            <p:cNvPr id="22" name="Flèche : chevron 21">
              <a:extLst>
                <a:ext uri="{FF2B5EF4-FFF2-40B4-BE49-F238E27FC236}">
                  <a16:creationId xmlns:a16="http://schemas.microsoft.com/office/drawing/2014/main" id="{382E0CEB-0088-4212-8739-D918A242552E}"/>
                </a:ext>
              </a:extLst>
            </p:cNvPr>
            <p:cNvSpPr/>
            <p:nvPr/>
          </p:nvSpPr>
          <p:spPr>
            <a:xfrm flipH="1">
              <a:off x="4219575" y="3733800"/>
              <a:ext cx="1393289" cy="16121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8D6CD6-A5DC-47D7-BA30-896C0B68DD5C}"/>
                </a:ext>
              </a:extLst>
            </p:cNvPr>
            <p:cNvSpPr/>
            <p:nvPr/>
          </p:nvSpPr>
          <p:spPr>
            <a:xfrm>
              <a:off x="0" y="3733800"/>
              <a:ext cx="4924425" cy="1612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400" b="1" dirty="0">
                  <a:solidFill>
                    <a:prstClr val="white"/>
                  </a:solidFill>
                  <a:latin typeface="Fira Sans Light" panose="020B0403050000020004" pitchFamily="34" charset="0"/>
                </a:rPr>
                <a:t>RECITAL CARITATIF</a:t>
              </a:r>
              <a:endPara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Light" panose="020B04030500000200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F31F0844-DF5B-2084-CCC4-DDB632622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" y="862146"/>
            <a:ext cx="3556008" cy="2668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978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B0570AC679047A6F7BFD1564DA3D7" ma:contentTypeVersion="" ma:contentTypeDescription="Crée un document." ma:contentTypeScope="" ma:versionID="297e5d7e1830a58e2c9e98157a937184">
  <xsd:schema xmlns:xsd="http://www.w3.org/2001/XMLSchema" xmlns:xs="http://www.w3.org/2001/XMLSchema" xmlns:p="http://schemas.microsoft.com/office/2006/metadata/properties" xmlns:ns2="48f85b14-c646-44df-88b2-e5a7503d7b16" targetNamespace="http://schemas.microsoft.com/office/2006/metadata/properties" ma:root="true" ma:fieldsID="15abf6453d1895e691e098f6849b6f68" ns2:_="">
    <xsd:import namespace="48f85b14-c646-44df-88b2-e5a7503d7b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85b14-c646-44df-88b2-e5a7503d7b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47305A-4D9A-46BC-9C92-6B3C29A17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85b14-c646-44df-88b2-e5a7503d7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F178BB-A8D1-45D6-BE37-72E2B191F645}">
  <ds:schemaRefs>
    <ds:schemaRef ds:uri="48f85b14-c646-44df-88b2-e5a7503d7b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652A6E-A470-434A-B3D7-6E9E85DAF2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77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Fira Sans Light</vt:lpstr>
      <vt:lpstr>Fira Sans Medium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E. TRIME | MOVEINMED</dc:creator>
  <cp:lastModifiedBy>Marie Bechu</cp:lastModifiedBy>
  <cp:revision>10</cp:revision>
  <cp:lastPrinted>2022-03-04T08:14:16Z</cp:lastPrinted>
  <dcterms:created xsi:type="dcterms:W3CDTF">2019-08-01T14:48:36Z</dcterms:created>
  <dcterms:modified xsi:type="dcterms:W3CDTF">2022-11-16T14:21:02Z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0x010100993B0570AC679047A6F7BFD1564DA3D7</vt:lpwstr>
  </property>
</Properties>
</file>